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0" r:id="rId1"/>
  </p:sldMasterIdLst>
  <p:sldIdLst>
    <p:sldId id="256" r:id="rId2"/>
    <p:sldId id="272" r:id="rId3"/>
    <p:sldId id="257" r:id="rId4"/>
    <p:sldId id="259" r:id="rId5"/>
    <p:sldId id="260" r:id="rId6"/>
    <p:sldId id="262" r:id="rId7"/>
    <p:sldId id="261" r:id="rId8"/>
    <p:sldId id="266" r:id="rId9"/>
    <p:sldId id="265" r:id="rId10"/>
    <p:sldId id="258" r:id="rId11"/>
    <p:sldId id="264" r:id="rId12"/>
    <p:sldId id="263" r:id="rId13"/>
    <p:sldId id="267" r:id="rId14"/>
    <p:sldId id="271" r:id="rId15"/>
    <p:sldId id="270" r:id="rId16"/>
    <p:sldId id="269" r:id="rId17"/>
    <p:sldId id="268" r:id="rId18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26AC00F-804D-4BFE-95FE-E34B1DC5530D}" v="546" dt="2023-12-14T22:47:46.40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59" autoAdjust="0"/>
    <p:restoredTop sz="94660"/>
  </p:normalViewPr>
  <p:slideViewPr>
    <p:cSldViewPr snapToGrid="0">
      <p:cViewPr varScale="1">
        <p:scale>
          <a:sx n="68" d="100"/>
          <a:sy n="68" d="100"/>
        </p:scale>
        <p:origin x="46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12/14/2023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1558700"/>
      </p:ext>
    </p:extLst>
  </p:cSld>
  <p:clrMapOvr>
    <a:masterClrMapping/>
  </p:clrMapOvr>
  <p:transition spd="slow">
    <p:cut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0823582"/>
      </p:ext>
    </p:extLst>
  </p:cSld>
  <p:clrMapOvr>
    <a:masterClrMapping/>
  </p:clrMapOvr>
  <p:transition spd="slow">
    <p:cut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7499235"/>
      </p:ext>
    </p:extLst>
  </p:cSld>
  <p:clrMapOvr>
    <a:masterClrMapping/>
  </p:clrMapOvr>
  <p:transition spd="slow">
    <p:cut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253924"/>
      </p:ext>
    </p:extLst>
  </p:cSld>
  <p:clrMapOvr>
    <a:masterClrMapping/>
  </p:clrMapOvr>
  <p:transition spd="slow">
    <p:cut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9373909"/>
      </p:ext>
    </p:extLst>
  </p:cSld>
  <p:clrMapOvr>
    <a:masterClrMapping/>
  </p:clrMapOvr>
  <p:transition spd="slow">
    <p:cut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3750468"/>
      </p:ext>
    </p:extLst>
  </p:cSld>
  <p:clrMapOvr>
    <a:masterClrMapping/>
  </p:clrMapOvr>
  <p:transition spd="slow">
    <p:cut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dirty="0"/>
              <a:t>Click to edit Master title style</a:t>
            </a:r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953337"/>
      </p:ext>
    </p:extLst>
  </p:cSld>
  <p:clrMapOvr>
    <a:masterClrMapping/>
  </p:clrMapOvr>
  <p:transition spd="slow">
    <p:cut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4370586"/>
      </p:ext>
    </p:extLst>
  </p:cSld>
  <p:clrMapOvr>
    <a:masterClrMapping/>
  </p:clrMapOvr>
  <p:transition spd="slow">
    <p:cut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8900887"/>
      </p:ext>
    </p:extLst>
  </p:cSld>
  <p:clrMapOvr>
    <a:masterClrMapping/>
  </p:clrMapOvr>
  <p:transition spd="slow">
    <p:cut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47F38-B617-4D2F-AE0A-013F0C4D2C57}" type="datetimeFigureOut">
              <a:rPr lang="en-US" dirty="0"/>
              <a:t>12/14/2023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5120058"/>
      </p:ext>
    </p:extLst>
  </p:cSld>
  <p:clrMapOvr>
    <a:masterClrMapping/>
  </p:clrMapOvr>
  <p:transition spd="slow">
    <p:cut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3510490"/>
      </p:ext>
    </p:extLst>
  </p:cSld>
  <p:clrMapOvr>
    <a:masterClrMapping/>
  </p:clrMapOvr>
  <p:transition spd="slow">
    <p:cut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dirty="0"/>
              <a:t>12/14/2023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8303101"/>
      </p:ext>
    </p:extLst>
  </p:cSld>
  <p:clrMapOvr>
    <a:masterClrMapping/>
  </p:clrMapOvr>
  <p:transition spd="slow">
    <p:cut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12/14/2023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6651853"/>
      </p:ext>
    </p:extLst>
  </p:cSld>
  <p:clrMapOvr>
    <a:masterClrMapping/>
  </p:clrMapOvr>
  <p:transition spd="slow">
    <p:cut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12/14/2023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0044663"/>
      </p:ext>
    </p:extLst>
  </p:cSld>
  <p:clrMapOvr>
    <a:masterClrMapping/>
  </p:clrMapOvr>
  <p:transition spd="slow">
    <p:cut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12/14/2023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4815241"/>
      </p:ext>
    </p:extLst>
  </p:cSld>
  <p:clrMapOvr>
    <a:masterClrMapping/>
  </p:clrMapOvr>
  <p:transition spd="slow">
    <p:cut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1458128"/>
      </p:ext>
    </p:extLst>
  </p:cSld>
  <p:clrMapOvr>
    <a:masterClrMapping/>
  </p:clrMapOvr>
  <p:transition spd="slow">
    <p:cut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268680"/>
      </p:ext>
    </p:extLst>
  </p:cSld>
  <p:clrMapOvr>
    <a:masterClrMapping/>
  </p:clrMapOvr>
  <p:transition spd="slow">
    <p:cut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12/14/2023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08914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  <p:sldLayoutId id="2147483763" r:id="rId13"/>
    <p:sldLayoutId id="2147483764" r:id="rId14"/>
    <p:sldLayoutId id="2147483765" r:id="rId15"/>
    <p:sldLayoutId id="2147483766" r:id="rId16"/>
    <p:sldLayoutId id="2147483767" r:id="rId17"/>
  </p:sldLayoutIdLst>
  <p:transition spd="slow">
    <p:cut/>
  </p:transition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>
                <a:ea typeface="Calibri Light"/>
                <a:cs typeface="Calibri Light"/>
              </a:rPr>
              <a:t>SA3-Projeto </a:t>
            </a:r>
            <a:r>
              <a:rPr lang="de-DE" dirty="0" err="1">
                <a:ea typeface="Calibri Light"/>
                <a:cs typeface="Calibri Light"/>
              </a:rPr>
              <a:t>Pet</a:t>
            </a:r>
            <a:r>
              <a:rPr lang="de-DE" dirty="0">
                <a:ea typeface="Calibri Light"/>
                <a:cs typeface="Calibri Light"/>
              </a:rPr>
              <a:t> Shop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697098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de-DE" sz="2800" dirty="0">
                <a:ea typeface="Calibri"/>
                <a:cs typeface="Calibri"/>
              </a:rPr>
              <a:t>Ellyson Parise</a:t>
            </a:r>
            <a:endParaRPr lang="pt-BR" dirty="0">
              <a:ea typeface="Calibri" panose="020F0502020204030204"/>
              <a:cs typeface="Calibri" panose="020F0502020204030204"/>
            </a:endParaRPr>
          </a:p>
          <a:p>
            <a:r>
              <a:rPr lang="de-DE" sz="2800" dirty="0">
                <a:ea typeface="Calibri"/>
                <a:cs typeface="Calibri"/>
              </a:rPr>
              <a:t>Marcelo Oliveira </a:t>
            </a:r>
            <a:endParaRPr lang="de-DE" dirty="0">
              <a:ea typeface="Calibri"/>
              <a:cs typeface="Calibri"/>
            </a:endParaRPr>
          </a:p>
          <a:p>
            <a:r>
              <a:rPr lang="de-DE" sz="2800" dirty="0">
                <a:ea typeface="Calibri"/>
                <a:cs typeface="Calibri"/>
              </a:rPr>
              <a:t>Mateus Oliveira</a:t>
            </a:r>
            <a:endParaRPr lang="de-DE" dirty="0">
              <a:ea typeface="Calibri"/>
              <a:cs typeface="Calibri"/>
            </a:endParaRPr>
          </a:p>
          <a:p>
            <a:endParaRPr lang="de-DE" sz="2800" dirty="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10866551"/>
      </p:ext>
    </p:extLst>
  </p:cSld>
  <p:clrMapOvr>
    <a:masterClrMapping/>
  </p:clrMapOvr>
  <p:transition>
    <p:cut thruBlk="1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18719D-D89B-4003-61D3-3DDF179EDB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b="1" dirty="0">
                <a:ea typeface="Calibri Light"/>
                <a:cs typeface="Calibri Light"/>
              </a:rPr>
              <a:t>Produtos</a:t>
            </a:r>
          </a:p>
        </p:txBody>
      </p:sp>
      <p:pic>
        <p:nvPicPr>
          <p:cNvPr id="4" name="Espaço Reservado para Conteúdo 3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242F5C49-1A77-4C02-E3DD-1FD9A35942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3584" y="2696486"/>
            <a:ext cx="4333423" cy="3484504"/>
          </a:xfrm>
        </p:spPr>
      </p:pic>
      <p:pic>
        <p:nvPicPr>
          <p:cNvPr id="5" name="Imagem 4" descr="Interface gráfica do usuário&#10;&#10;Descrição gerada automaticamente">
            <a:extLst>
              <a:ext uri="{FF2B5EF4-FFF2-40B4-BE49-F238E27FC236}">
                <a16:creationId xmlns:a16="http://schemas.microsoft.com/office/drawing/2014/main" id="{85172E22-2BEC-B73D-65EC-A3FEF1A90B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2889" y="2657264"/>
            <a:ext cx="5785555" cy="3471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10398"/>
      </p:ext>
    </p:extLst>
  </p:cSld>
  <p:clrMapOvr>
    <a:masterClrMapping/>
  </p:clrMapOvr>
  <p:transition spd="slow">
    <p:cut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92072D-EB2D-129C-8E60-D10FC7406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>
                <a:ea typeface="Calibri Light"/>
                <a:cs typeface="Calibri Light"/>
              </a:rPr>
              <a:t>Acessórios</a:t>
            </a:r>
          </a:p>
        </p:txBody>
      </p:sp>
      <p:pic>
        <p:nvPicPr>
          <p:cNvPr id="4" name="Espaço Reservado para Conteúdo 3" descr="Interface gráfica do usuário, Site&#10;&#10;Descrição gerada automaticamente">
            <a:extLst>
              <a:ext uri="{FF2B5EF4-FFF2-40B4-BE49-F238E27FC236}">
                <a16:creationId xmlns:a16="http://schemas.microsoft.com/office/drawing/2014/main" id="{3D9A90C1-DB30-1C9A-4ECE-3BE9CBBDF1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2573" y="2649449"/>
            <a:ext cx="4543597" cy="3503319"/>
          </a:xfrm>
        </p:spPr>
      </p:pic>
      <p:pic>
        <p:nvPicPr>
          <p:cNvPr id="5" name="Imagem 4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86F33BF3-2E4F-850B-40EF-3A7A718B84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8000" y="2650620"/>
            <a:ext cx="5352815" cy="3447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34663"/>
      </p:ext>
    </p:extLst>
  </p:cSld>
  <p:clrMapOvr>
    <a:masterClrMapping/>
  </p:clrMapOvr>
  <p:transition spd="slow">
    <p:cut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84426A-EF3B-39AE-54F8-6919E726A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b="1" dirty="0">
                <a:ea typeface="Calibri Light"/>
                <a:cs typeface="Calibri Light"/>
              </a:rPr>
              <a:t>Meu Pedido</a:t>
            </a:r>
          </a:p>
        </p:txBody>
      </p:sp>
      <p:pic>
        <p:nvPicPr>
          <p:cNvPr id="4" name="Espaço Reservado para Conteúdo 3" descr="Interface gráfica do usuário, Site&#10;&#10;Descrição gerada automaticamente">
            <a:extLst>
              <a:ext uri="{FF2B5EF4-FFF2-40B4-BE49-F238E27FC236}">
                <a16:creationId xmlns:a16="http://schemas.microsoft.com/office/drawing/2014/main" id="{46CCCBA6-3884-748D-88D3-F2A7CBB69E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0282" y="2715301"/>
            <a:ext cx="4384623" cy="3465689"/>
          </a:xfr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034B9759-CB58-462C-87A8-EC28C25DBF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5509" y="2715301"/>
            <a:ext cx="5344998" cy="339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264834"/>
      </p:ext>
    </p:extLst>
  </p:cSld>
  <p:clrMapOvr>
    <a:masterClrMapping/>
  </p:clrMapOvr>
  <p:transition spd="slow">
    <p:cut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5010B6-358E-7F72-42DE-2E6C0F7EA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b="1" dirty="0">
                <a:ea typeface="Calibri Light"/>
                <a:cs typeface="Calibri Light"/>
              </a:rPr>
              <a:t>Escolher Serviço</a:t>
            </a:r>
          </a:p>
        </p:txBody>
      </p:sp>
      <p:pic>
        <p:nvPicPr>
          <p:cNvPr id="4" name="Espaço Reservado para Conteúdo 3" descr="Cachorro com um brinquedo na cabeça&#10;&#10;Descrição gerada automaticamente">
            <a:extLst>
              <a:ext uri="{FF2B5EF4-FFF2-40B4-BE49-F238E27FC236}">
                <a16:creationId xmlns:a16="http://schemas.microsoft.com/office/drawing/2014/main" id="{6DEECC14-862D-F248-F6BE-F1C2B705DC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49037" y="2541219"/>
            <a:ext cx="6096000" cy="3467330"/>
          </a:xfrm>
        </p:spPr>
      </p:pic>
    </p:spTree>
    <p:extLst>
      <p:ext uri="{BB962C8B-B14F-4D97-AF65-F5344CB8AC3E}">
        <p14:creationId xmlns:p14="http://schemas.microsoft.com/office/powerpoint/2010/main" val="2754734661"/>
      </p:ext>
    </p:extLst>
  </p:cSld>
  <p:clrMapOvr>
    <a:masterClrMapping/>
  </p:clrMapOvr>
  <p:transition spd="slow">
    <p:cut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3BD1453-0592-7735-EE5D-595CB67F7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b="1" dirty="0">
                <a:ea typeface="Calibri Light"/>
                <a:cs typeface="Calibri Light"/>
              </a:rPr>
              <a:t>Carrinho</a:t>
            </a:r>
          </a:p>
        </p:txBody>
      </p:sp>
      <p:pic>
        <p:nvPicPr>
          <p:cNvPr id="4" name="Espaço Reservado para Conteúdo 3">
            <a:extLst>
              <a:ext uri="{FF2B5EF4-FFF2-40B4-BE49-F238E27FC236}">
                <a16:creationId xmlns:a16="http://schemas.microsoft.com/office/drawing/2014/main" id="{9B6E9A0B-8CD3-7C76-50AF-8B5C1EB4B8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64623" y="2605557"/>
            <a:ext cx="5272464" cy="3546171"/>
          </a:xfrm>
        </p:spPr>
      </p:pic>
    </p:spTree>
    <p:extLst>
      <p:ext uri="{BB962C8B-B14F-4D97-AF65-F5344CB8AC3E}">
        <p14:creationId xmlns:p14="http://schemas.microsoft.com/office/powerpoint/2010/main" val="2713522640"/>
      </p:ext>
    </p:extLst>
  </p:cSld>
  <p:clrMapOvr>
    <a:masterClrMapping/>
  </p:clrMapOvr>
  <p:transition spd="slow">
    <p:cut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E0E49D-981F-CB55-F83E-82BDDC7038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b="1" dirty="0">
                <a:ea typeface="Calibri Light"/>
                <a:cs typeface="Calibri Light"/>
              </a:rPr>
              <a:t>Agendar Serviço</a:t>
            </a:r>
          </a:p>
        </p:txBody>
      </p:sp>
      <p:pic>
        <p:nvPicPr>
          <p:cNvPr id="4" name="Espaço Reservado para Conteúdo 3">
            <a:extLst>
              <a:ext uri="{FF2B5EF4-FFF2-40B4-BE49-F238E27FC236}">
                <a16:creationId xmlns:a16="http://schemas.microsoft.com/office/drawing/2014/main" id="{91A8FCB3-0145-F3B3-92C0-C9F6B32CD5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46863" y="2629327"/>
            <a:ext cx="7100046" cy="3438642"/>
          </a:xfrm>
        </p:spPr>
      </p:pic>
    </p:spTree>
    <p:extLst>
      <p:ext uri="{BB962C8B-B14F-4D97-AF65-F5344CB8AC3E}">
        <p14:creationId xmlns:p14="http://schemas.microsoft.com/office/powerpoint/2010/main" val="1348739563"/>
      </p:ext>
    </p:extLst>
  </p:cSld>
  <p:clrMapOvr>
    <a:masterClrMapping/>
  </p:clrMapOvr>
  <p:transition spd="slow">
    <p:cut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D10A3B7-3936-9C0B-EDE0-A2203D08CD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b="1" dirty="0">
                <a:ea typeface="Calibri Light"/>
                <a:cs typeface="Calibri Light"/>
              </a:rPr>
              <a:t>Pagamento</a:t>
            </a:r>
          </a:p>
        </p:txBody>
      </p:sp>
      <p:pic>
        <p:nvPicPr>
          <p:cNvPr id="4" name="Espaço Reservado para Conteúdo 3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A876DFBC-1248-56E9-6EF2-2F6BFA82B5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81181" y="3006556"/>
            <a:ext cx="4029637" cy="2419688"/>
          </a:xfrm>
        </p:spPr>
      </p:pic>
    </p:spTree>
    <p:extLst>
      <p:ext uri="{BB962C8B-B14F-4D97-AF65-F5344CB8AC3E}">
        <p14:creationId xmlns:p14="http://schemas.microsoft.com/office/powerpoint/2010/main" val="3235069255"/>
      </p:ext>
    </p:extLst>
  </p:cSld>
  <p:clrMapOvr>
    <a:masterClrMapping/>
  </p:clrMapOvr>
  <p:transition spd="slow">
    <p:cut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60CE34E-B664-723B-56E1-996C4B61C5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b="1" dirty="0">
                <a:ea typeface="Calibri Light"/>
                <a:cs typeface="Calibri Light"/>
              </a:rPr>
              <a:t>Pedido Finalizado</a:t>
            </a:r>
          </a:p>
        </p:txBody>
      </p:sp>
      <p:pic>
        <p:nvPicPr>
          <p:cNvPr id="4" name="Espaço Reservado para Conteúdo 3">
            <a:extLst>
              <a:ext uri="{FF2B5EF4-FFF2-40B4-BE49-F238E27FC236}">
                <a16:creationId xmlns:a16="http://schemas.microsoft.com/office/drawing/2014/main" id="{044AD06B-962D-D23C-361A-BFC8FC9FE7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36973" y="2698574"/>
            <a:ext cx="6555681" cy="3176764"/>
          </a:xfrm>
        </p:spPr>
      </p:pic>
    </p:spTree>
    <p:extLst>
      <p:ext uri="{BB962C8B-B14F-4D97-AF65-F5344CB8AC3E}">
        <p14:creationId xmlns:p14="http://schemas.microsoft.com/office/powerpoint/2010/main" val="2460957624"/>
      </p:ext>
    </p:extLst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0D1241C-DB58-415E-AABA-9E04DA12ED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sz="4900" b="1" dirty="0">
                <a:solidFill>
                  <a:schemeClr val="tx1"/>
                </a:solidFill>
              </a:rPr>
              <a:t> </a:t>
            </a:r>
            <a:r>
              <a:rPr lang="pt-BR" sz="4900" b="1" dirty="0"/>
              <a:t>Briefing</a:t>
            </a:r>
            <a:br>
              <a:rPr lang="pt-BR" dirty="0"/>
            </a:br>
            <a:endParaRPr lang="pt-BR" b="1" dirty="0">
              <a:solidFill>
                <a:schemeClr val="tx1"/>
              </a:solidFill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7E58E60-A8B6-448F-969E-4A80CD8035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2">
            <a:normAutofit/>
          </a:bodyPr>
          <a:lstStyle/>
          <a:p>
            <a:r>
              <a:rPr lang="pt-BR" sz="2000" dirty="0"/>
              <a:t>INICIO: </a:t>
            </a:r>
            <a:br>
              <a:rPr lang="pt-BR" sz="2000" dirty="0"/>
            </a:br>
            <a:r>
              <a:rPr lang="pt-BR" sz="2000" dirty="0"/>
              <a:t>carrossel de promoção</a:t>
            </a:r>
          </a:p>
          <a:p>
            <a:r>
              <a:rPr lang="pt-BR" sz="2000" dirty="0"/>
              <a:t>CADASTRO: </a:t>
            </a:r>
            <a:br>
              <a:rPr lang="pt-BR" sz="2000" dirty="0"/>
            </a:br>
            <a:r>
              <a:rPr lang="pt-BR" sz="2000" dirty="0"/>
              <a:t>cadastro de pessoas </a:t>
            </a:r>
            <a:br>
              <a:rPr lang="pt-BR" sz="2000" dirty="0"/>
            </a:br>
            <a:r>
              <a:rPr lang="pt-BR" sz="2000" dirty="0"/>
              <a:t>cadastro de animais </a:t>
            </a:r>
          </a:p>
          <a:p>
            <a:r>
              <a:rPr lang="pt-BR" sz="2000" dirty="0"/>
              <a:t>PRODUTO: </a:t>
            </a:r>
            <a:br>
              <a:rPr lang="pt-BR" sz="2000" dirty="0"/>
            </a:br>
            <a:r>
              <a:rPr lang="pt-BR" sz="2000" dirty="0"/>
              <a:t>ração </a:t>
            </a:r>
            <a:br>
              <a:rPr lang="pt-BR" sz="2000" dirty="0"/>
            </a:br>
            <a:r>
              <a:rPr lang="pt-BR" sz="2000" dirty="0"/>
              <a:t>petisco </a:t>
            </a:r>
            <a:br>
              <a:rPr lang="pt-BR" sz="2000" dirty="0"/>
            </a:br>
            <a:r>
              <a:rPr lang="pt-BR" sz="2000" dirty="0"/>
              <a:t>acessório </a:t>
            </a:r>
          </a:p>
          <a:p>
            <a:r>
              <a:rPr lang="pt-BR" sz="2000" dirty="0"/>
              <a:t>COMPRA: </a:t>
            </a:r>
            <a:br>
              <a:rPr lang="pt-BR" sz="2000" dirty="0"/>
            </a:br>
            <a:r>
              <a:rPr lang="pt-BR" sz="2000" dirty="0"/>
              <a:t>Adicionar ao carrinho </a:t>
            </a:r>
          </a:p>
          <a:p>
            <a:r>
              <a:rPr lang="pt-BR" sz="2000" dirty="0"/>
              <a:t>AGENDAMENTO: </a:t>
            </a:r>
            <a:br>
              <a:rPr lang="pt-BR" sz="2000" dirty="0"/>
            </a:br>
            <a:r>
              <a:rPr lang="pt-BR" sz="2000" dirty="0"/>
              <a:t>treinamento </a:t>
            </a:r>
            <a:br>
              <a:rPr lang="pt-BR" sz="2000" dirty="0"/>
            </a:br>
            <a:r>
              <a:rPr lang="pt-BR" sz="2000" dirty="0"/>
              <a:t>banho </a:t>
            </a:r>
            <a:br>
              <a:rPr lang="pt-BR" sz="2000" dirty="0"/>
            </a:br>
            <a:r>
              <a:rPr lang="pt-BR" sz="2000" dirty="0"/>
              <a:t>veterinário </a:t>
            </a:r>
          </a:p>
        </p:txBody>
      </p:sp>
    </p:spTree>
    <p:extLst>
      <p:ext uri="{BB962C8B-B14F-4D97-AF65-F5344CB8AC3E}">
        <p14:creationId xmlns:p14="http://schemas.microsoft.com/office/powerpoint/2010/main" val="3129406921"/>
      </p:ext>
    </p:extLst>
  </p:cSld>
  <p:clrMapOvr>
    <a:masterClrMapping/>
  </p:clrMapOvr>
  <p:transition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3E45011-F6F0-56C4-4D3B-D075090BCD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b="1" dirty="0">
                <a:ea typeface="Calibri Light"/>
                <a:cs typeface="Calibri Light"/>
              </a:rPr>
              <a:t>Home</a:t>
            </a:r>
            <a:endParaRPr lang="pt-BR" b="1" dirty="0"/>
          </a:p>
        </p:txBody>
      </p:sp>
      <p:pic>
        <p:nvPicPr>
          <p:cNvPr id="7" name="Espaço Reservado para Conteúdo 6" descr="Interface gráfica do usuário, Site&#10;&#10;Descrição gerada automaticamente">
            <a:extLst>
              <a:ext uri="{FF2B5EF4-FFF2-40B4-BE49-F238E27FC236}">
                <a16:creationId xmlns:a16="http://schemas.microsoft.com/office/drawing/2014/main" id="{AAB62002-9562-B84A-E079-6AFB1CA339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5873" y="2593003"/>
            <a:ext cx="4294771" cy="3635023"/>
          </a:xfrm>
        </p:spPr>
      </p:pic>
      <p:pic>
        <p:nvPicPr>
          <p:cNvPr id="8" name="Imagem 7" descr="Interface gráfica do usuário, Site&#10;&#10;Descrição gerada automaticamente">
            <a:extLst>
              <a:ext uri="{FF2B5EF4-FFF2-40B4-BE49-F238E27FC236}">
                <a16:creationId xmlns:a16="http://schemas.microsoft.com/office/drawing/2014/main" id="{9CA459CC-0900-CF67-7C32-585DBF33BB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0519" y="2759010"/>
            <a:ext cx="5870223" cy="3371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773111"/>
      </p:ext>
    </p:extLst>
  </p:cSld>
  <p:clrMapOvr>
    <a:masterClrMapping/>
  </p:clrMapOvr>
  <p:transition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1410E4-50E5-3A9C-9F28-2F9C9DBF0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b="1" dirty="0">
                <a:ea typeface="Calibri Light"/>
                <a:cs typeface="Calibri Light"/>
              </a:rPr>
              <a:t>Cadastro</a:t>
            </a:r>
          </a:p>
        </p:txBody>
      </p:sp>
      <p:pic>
        <p:nvPicPr>
          <p:cNvPr id="4" name="Espaço Reservado para Conteúdo 3" descr="Interface gráfica do usuário, Site&#10;&#10;Descrição gerada automaticamente">
            <a:extLst>
              <a:ext uri="{FF2B5EF4-FFF2-40B4-BE49-F238E27FC236}">
                <a16:creationId xmlns:a16="http://schemas.microsoft.com/office/drawing/2014/main" id="{80DE4009-2285-7F5C-E993-6347F96423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3184" y="2630635"/>
            <a:ext cx="4509485" cy="3465689"/>
          </a:xfrm>
        </p:spPr>
      </p:pic>
      <p:pic>
        <p:nvPicPr>
          <p:cNvPr id="5" name="Imagem 4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C0032DBF-94A4-9DFB-7C4E-E1C99DC92E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9402" y="2609910"/>
            <a:ext cx="5074825" cy="3500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545571"/>
      </p:ext>
    </p:extLst>
  </p:cSld>
  <p:clrMapOvr>
    <a:masterClrMapping/>
  </p:clrMapOvr>
  <p:transition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7FEE66-D91D-3BF3-343F-B8CCCC583B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772" y="671688"/>
            <a:ext cx="9601196" cy="1303867"/>
          </a:xfrm>
        </p:spPr>
        <p:txBody>
          <a:bodyPr/>
          <a:lstStyle/>
          <a:p>
            <a:pPr algn="ctr"/>
            <a:r>
              <a:rPr lang="pt-BR" b="1" dirty="0">
                <a:ea typeface="Calibri Light"/>
                <a:cs typeface="Calibri Light"/>
              </a:rPr>
              <a:t>Cadastro Pet</a:t>
            </a:r>
          </a:p>
        </p:txBody>
      </p:sp>
      <p:pic>
        <p:nvPicPr>
          <p:cNvPr id="4" name="Espaço Reservado para Conteúdo 3" descr="Interface gráfica do usuário&#10;&#10;Descrição gerada automaticamente">
            <a:extLst>
              <a:ext uri="{FF2B5EF4-FFF2-40B4-BE49-F238E27FC236}">
                <a16:creationId xmlns:a16="http://schemas.microsoft.com/office/drawing/2014/main" id="{B4310DA7-29CC-6513-CE83-8862F74300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9342" y="2583597"/>
            <a:ext cx="4953463" cy="3719689"/>
          </a:xfrm>
        </p:spPr>
      </p:pic>
      <p:pic>
        <p:nvPicPr>
          <p:cNvPr id="5" name="Imagem 4" descr="Interface gráfica do usuário&#10;&#10;Descrição gerada automaticamente">
            <a:extLst>
              <a:ext uri="{FF2B5EF4-FFF2-40B4-BE49-F238E27FC236}">
                <a16:creationId xmlns:a16="http://schemas.microsoft.com/office/drawing/2014/main" id="{D6A503C1-3755-EA5C-8BFB-4308B5F06E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6741" y="2645232"/>
            <a:ext cx="5672667" cy="3505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954459"/>
      </p:ext>
    </p:extLst>
  </p:cSld>
  <p:clrMapOvr>
    <a:masterClrMapping/>
  </p:clrMapOvr>
  <p:transition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AE9B52-2C69-77F8-CD4B-2A0E045543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b="1" dirty="0">
                <a:ea typeface="Calibri Light"/>
                <a:cs typeface="Calibri Light"/>
              </a:rPr>
              <a:t>Login</a:t>
            </a:r>
          </a:p>
        </p:txBody>
      </p:sp>
      <p:pic>
        <p:nvPicPr>
          <p:cNvPr id="4" name="Espaço Reservado para Conteúdo 3" descr="Interface gráfica do usuário, Site&#10;&#10;Descrição gerada automaticamente">
            <a:extLst>
              <a:ext uri="{FF2B5EF4-FFF2-40B4-BE49-F238E27FC236}">
                <a16:creationId xmlns:a16="http://schemas.microsoft.com/office/drawing/2014/main" id="{BA8D8933-7A52-42DE-7529-0DB8590A69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92679" y="2705893"/>
            <a:ext cx="4213753" cy="3493912"/>
          </a:xfrm>
        </p:spPr>
      </p:pic>
      <p:pic>
        <p:nvPicPr>
          <p:cNvPr id="5" name="Imagem 4" descr="Interface gráfica do usuário, Site&#10;&#10;Descrição gerada automaticamente">
            <a:extLst>
              <a:ext uri="{FF2B5EF4-FFF2-40B4-BE49-F238E27FC236}">
                <a16:creationId xmlns:a16="http://schemas.microsoft.com/office/drawing/2014/main" id="{793B1782-CD3E-4BD5-EF8F-47E49629A8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4444" y="2741153"/>
            <a:ext cx="5663260" cy="3313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832215"/>
      </p:ext>
    </p:extLst>
  </p:cSld>
  <p:clrMapOvr>
    <a:masterClrMapping/>
  </p:clrMapOvr>
  <p:transition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A06E27-0842-B6EC-3A36-268F854AD9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b="1" dirty="0">
                <a:ea typeface="Calibri Light"/>
                <a:cs typeface="Calibri Light"/>
              </a:rPr>
              <a:t>Contato</a:t>
            </a:r>
          </a:p>
        </p:txBody>
      </p:sp>
      <p:pic>
        <p:nvPicPr>
          <p:cNvPr id="4" name="Espaço Reservado para Conteúdo 3" descr="Interface gráfica do usuário&#10;&#10;Descrição gerada automaticamente">
            <a:extLst>
              <a:ext uri="{FF2B5EF4-FFF2-40B4-BE49-F238E27FC236}">
                <a16:creationId xmlns:a16="http://schemas.microsoft.com/office/drawing/2014/main" id="{5A35629C-461C-92CD-CBB5-EB9FA36842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73755" y="2113227"/>
            <a:ext cx="4494120" cy="4114800"/>
          </a:xfrm>
        </p:spPr>
      </p:pic>
      <p:pic>
        <p:nvPicPr>
          <p:cNvPr id="5" name="Imagem 4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7C982D84-A2E3-E74C-EBD9-D8ED067050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9186" y="2073904"/>
            <a:ext cx="5710296" cy="4008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832730"/>
      </p:ext>
    </p:extLst>
  </p:cSld>
  <p:clrMapOvr>
    <a:masterClrMapping/>
  </p:clrMapOvr>
  <p:transition spd="slow">
    <p:cut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67911CC-062D-D01E-6583-C312FDCFEC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5476" y="558799"/>
            <a:ext cx="9601196" cy="1303867"/>
          </a:xfrm>
        </p:spPr>
        <p:txBody>
          <a:bodyPr/>
          <a:lstStyle/>
          <a:p>
            <a:pPr algn="ctr"/>
            <a:r>
              <a:rPr lang="pt-BR" b="1" dirty="0">
                <a:ea typeface="Calibri Light"/>
                <a:cs typeface="Calibri Light"/>
              </a:rPr>
              <a:t>Ética e Conduta</a:t>
            </a:r>
          </a:p>
        </p:txBody>
      </p:sp>
      <p:pic>
        <p:nvPicPr>
          <p:cNvPr id="4" name="Espaço Reservado para Conteúdo 3" descr="Interface gráfica do usuário&#10;&#10;Descrição gerada automaticamente">
            <a:extLst>
              <a:ext uri="{FF2B5EF4-FFF2-40B4-BE49-F238E27FC236}">
                <a16:creationId xmlns:a16="http://schemas.microsoft.com/office/drawing/2014/main" id="{1890B868-07DB-3F28-C9C3-3A163974E5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7195" y="2564783"/>
            <a:ext cx="4891904" cy="3503318"/>
          </a:xfrm>
        </p:spPr>
      </p:pic>
      <p:pic>
        <p:nvPicPr>
          <p:cNvPr id="5" name="Imagem 4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ED41C7E5-96EA-032F-E3FA-2BF5B12622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2075" y="2636576"/>
            <a:ext cx="5917259" cy="3419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536570"/>
      </p:ext>
    </p:extLst>
  </p:cSld>
  <p:clrMapOvr>
    <a:masterClrMapping/>
  </p:clrMapOvr>
  <p:transition spd="slow">
    <p:cut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6EAFDC4-9894-514C-7ED0-A61FD4726F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b="1" dirty="0">
                <a:ea typeface="Calibri Light"/>
                <a:cs typeface="Calibri Light"/>
              </a:rPr>
              <a:t>Sobre Nós</a:t>
            </a:r>
          </a:p>
        </p:txBody>
      </p:sp>
      <p:pic>
        <p:nvPicPr>
          <p:cNvPr id="4" name="Espaço Reservado para Conteúdo 3" descr="Interface gráfica do usuário, Site&#10;&#10;Descrição gerada automaticamente">
            <a:extLst>
              <a:ext uri="{FF2B5EF4-FFF2-40B4-BE49-F238E27FC236}">
                <a16:creationId xmlns:a16="http://schemas.microsoft.com/office/drawing/2014/main" id="{D3A4B766-7593-0162-09DB-2F3FCFE5A9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0696" y="2489523"/>
            <a:ext cx="4530903" cy="3672652"/>
          </a:xfrm>
        </p:spPr>
      </p:pic>
      <p:pic>
        <p:nvPicPr>
          <p:cNvPr id="5" name="Imagem 4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347388C0-0534-BFDC-7C26-34FE62ED43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7926" y="2696764"/>
            <a:ext cx="5484519" cy="3336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830787"/>
      </p:ext>
    </p:extLst>
  </p:cSld>
  <p:clrMapOvr>
    <a:masterClrMapping/>
  </p:clrMapOvr>
  <p:transition spd="slow">
    <p:cut/>
  </p:transition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</TotalTime>
  <Words>75</Words>
  <Application>Microsoft Office PowerPoint</Application>
  <PresentationFormat>Widescreen</PresentationFormat>
  <Paragraphs>25</Paragraphs>
  <Slides>17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17</vt:i4>
      </vt:variant>
    </vt:vector>
  </HeadingPairs>
  <TitlesOfParts>
    <vt:vector size="22" baseType="lpstr">
      <vt:lpstr>Arial</vt:lpstr>
      <vt:lpstr>Calibri</vt:lpstr>
      <vt:lpstr>Calibri Light</vt:lpstr>
      <vt:lpstr>Garamond</vt:lpstr>
      <vt:lpstr>Organic</vt:lpstr>
      <vt:lpstr>SA3-Projeto Pet Shop</vt:lpstr>
      <vt:lpstr> Briefing </vt:lpstr>
      <vt:lpstr>Home</vt:lpstr>
      <vt:lpstr>Cadastro</vt:lpstr>
      <vt:lpstr>Cadastro Pet</vt:lpstr>
      <vt:lpstr>Login</vt:lpstr>
      <vt:lpstr>Contato</vt:lpstr>
      <vt:lpstr>Ética e Conduta</vt:lpstr>
      <vt:lpstr>Sobre Nós</vt:lpstr>
      <vt:lpstr>Produtos</vt:lpstr>
      <vt:lpstr>Acessórios</vt:lpstr>
      <vt:lpstr>Meu Pedido</vt:lpstr>
      <vt:lpstr>Escolher Serviço</vt:lpstr>
      <vt:lpstr>Carrinho</vt:lpstr>
      <vt:lpstr>Agendar Serviço</vt:lpstr>
      <vt:lpstr>Pagamento</vt:lpstr>
      <vt:lpstr>Pedido Finalizado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/>
  <cp:lastModifiedBy>Aluno</cp:lastModifiedBy>
  <cp:revision>246</cp:revision>
  <dcterms:created xsi:type="dcterms:W3CDTF">2023-12-14T22:02:51Z</dcterms:created>
  <dcterms:modified xsi:type="dcterms:W3CDTF">2023-12-14T23:23:34Z</dcterms:modified>
</cp:coreProperties>
</file>